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2" r:id="rId4"/>
    <p:sldId id="271" r:id="rId5"/>
    <p:sldId id="270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25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 autoAdjust="0"/>
  </p:normalViewPr>
  <p:slideViewPr>
    <p:cSldViewPr snapToGrid="0">
      <p:cViewPr varScale="1">
        <p:scale>
          <a:sx n="113" d="100"/>
          <a:sy n="113" d="100"/>
        </p:scale>
        <p:origin x="-426" y="-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8E757EC-89C2-C294-32D5-D184F99EFD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DA116E6C-BC9A-CE1F-BCBF-1ED607D588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8ECC28F-48E7-64A3-A8E8-CD4C96606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904E1-9C70-4D57-A962-E73B30F665A6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F7FCD34-9405-91B3-818F-D875CD3D6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24DD85E-6189-E549-F27A-5DC4F8BEC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4AA6-4DF6-4AD2-B8AD-AC77E5C6AAE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95286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D86FE5E-77A5-2EF8-FDE3-BD439DE69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2E69DB5F-6620-A18A-B779-C5576E93D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33EDD55-6B85-105F-7AAA-783F0DF6D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904E1-9C70-4D57-A962-E73B30F665A6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526D809E-CC35-F17D-C50F-40FB4A59A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D98C889B-E3FC-2E4D-74B1-BEAF1E7CE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4AA6-4DF6-4AD2-B8AD-AC77E5C6AAE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2879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215BC6C-04E7-E494-6D6C-588082066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A07296F2-A3C2-3320-B897-193D6ED11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BCE2BC6-0E1F-E982-9FDD-647F3955A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904E1-9C70-4D57-A962-E73B30F665A6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EA748D88-B66D-8673-7DA9-FC7B1723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DC3A32AF-B611-EDE6-3868-1B5F0231D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4AA6-4DF6-4AD2-B8AD-AC77E5C6AAE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59806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F19B366-6075-6889-46D8-F53F4C7C0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75489C79-8623-397A-4997-0769E6496F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192AA190-8440-CAF1-AF19-66E88B4798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8817FFB2-6EFD-187F-3128-E2F2C1DD7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904E1-9C70-4D57-A962-E73B30F665A6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51F12CB6-C732-79ED-C82E-0853AC43E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8B9C926F-238B-5D30-252A-4B5935599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4AA6-4DF6-4AD2-B8AD-AC77E5C6AAE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85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261A3BA-A229-6FC0-2215-3A47EC803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1A16E6E-A333-B8DD-515D-49F556686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91A4E1E3-EDDD-7CEC-1FD2-FD4A21B7B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C5438B64-3F80-4DDA-F622-9F3A64A9E3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B571C12B-136E-801B-E695-CCCA965553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586D56E4-CA1E-48F2-7E6B-E909725C8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904E1-9C70-4D57-A962-E73B30F665A6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C84799A3-A2F3-0010-E708-372579DD2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05DF3AB2-2432-C82D-5B6E-912C77842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4AA6-4DF6-4AD2-B8AD-AC77E5C6AAE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58499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01136B8-5707-F3C2-4AB8-2BF668F7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78FBF7EA-A726-688C-9A99-E8CF3580D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904E1-9C70-4D57-A962-E73B30F665A6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80CC211C-6BEB-B4A4-3BBC-306C24A80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A16D2B4B-C8B9-DE49-5976-7C746E5E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4AA6-4DF6-4AD2-B8AD-AC77E5C6AAE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371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30393DB6-CE55-F4E0-12FB-1D53206E5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904E1-9C70-4D57-A962-E73B30F665A6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FAE61456-82E9-0E50-408D-3F67D0151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E0F79816-D38E-F8F4-A63E-AC1EE07E0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4AA6-4DF6-4AD2-B8AD-AC77E5C6AAE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88685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048F9BA-0271-9D7B-913A-3087D3F35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2A39A7A-1F76-3DAA-5D59-D1DAC340D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4980998A-A53E-EB7A-AE18-A1C6F6BCAF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00722C98-CFCB-668F-CFBF-AD737229E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904E1-9C70-4D57-A962-E73B30F665A6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BF6DD275-B385-BD29-5C04-D92028353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8A2F671C-08D9-D23A-19EA-F7EB27D62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4AA6-4DF6-4AD2-B8AD-AC77E5C6AAE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04996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1252476-5719-613B-9E5C-68DB73484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822B1E74-5C5B-4905-F6B1-C461D320FA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86A714FC-A620-9CA2-EEA5-FF6129DE3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35E21925-00B5-F1A4-960F-D6D4E5CA1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904E1-9C70-4D57-A962-E73B30F665A6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BE086185-C161-5127-2DC2-B4AF63B4E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0B37101-954E-6836-4E76-46845EE82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4AA6-4DF6-4AD2-B8AD-AC77E5C6AAE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24111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FF97DBE-BBA6-6878-9B1B-843690851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A4542D7E-EE0F-9B7A-D0BB-F99B12EF6E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E3250467-1B74-9416-36F1-0979D5ABB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904E1-9C70-4D57-A962-E73B30F665A6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E27D4ED1-A1E8-1D20-0993-3BCD3564B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FFE15655-113A-F264-3DD0-CB041F7F5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4AA6-4DF6-4AD2-B8AD-AC77E5C6AAE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041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F6A654FE-E8F5-F5C8-E549-796B3833C7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8BC2D6BE-2DB3-2DF1-C342-1C8DD635D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1C85E6E4-CFCA-34FA-561B-4DC116272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904E1-9C70-4D57-A962-E73B30F665A6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E375074E-8FDF-5448-85D7-0FC53CEB8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91FBF6CA-503D-8F98-8D65-950C55BE6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4AA6-4DF6-4AD2-B8AD-AC77E5C6AAE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6267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148C3AE4-AA0D-25B5-A26E-95E274609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501F84D-D1A9-19A3-D67B-FA8F0789F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FDB3FE13-9E6C-6B04-89F1-A92892EACD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904E1-9C70-4D57-A962-E73B30F665A6}" type="datetimeFigureOut">
              <a:rPr lang="es-CO" smtClean="0"/>
              <a:t>11/09/2026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82EFA74-CEB2-4297-804A-05B2C19621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FC7DF3F3-8D08-91AA-D4E4-34195A48C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24AA6-4DF6-4AD2-B8AD-AC77E5C6AAE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44102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374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3570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5136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140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79837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0</Words>
  <Application>Microsoft Office PowerPoint</Application>
  <PresentationFormat>Personalizado</PresentationFormat>
  <Paragraphs>0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Jacid  Montoya Torres</dc:creator>
  <cp:lastModifiedBy>Sergio Sevilla</cp:lastModifiedBy>
  <cp:revision>10</cp:revision>
  <dcterms:created xsi:type="dcterms:W3CDTF">2024-04-09T13:43:20Z</dcterms:created>
  <dcterms:modified xsi:type="dcterms:W3CDTF">2026-09-11T06:05:30Z</dcterms:modified>
</cp:coreProperties>
</file>